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3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5" name="Подзаголовок 24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1" name="Дата 30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Рисунок 9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1" name="Текст 30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7" name="Дата 26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13.02.2022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i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28596" y="785794"/>
            <a:ext cx="721523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chemeClr val="tx2">
                    <a:lumMod val="50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“The ABC quiz”</a:t>
            </a:r>
            <a:endParaRPr lang="ru-RU" sz="6000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chemeClr val="tx2">
                  <a:lumMod val="50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iZ5A6OR6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857224" y="428604"/>
            <a:ext cx="5415865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Speaking letters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user\Desktop\iYAZJD4I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286876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00100" y="571480"/>
            <a:ext cx="548111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“Taking steps”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i3RDD473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357166"/>
            <a:ext cx="750099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“What </a:t>
            </a:r>
            <a:r>
              <a:rPr lang="en-US" sz="5400" b="1" cap="none" spc="0" dirty="0" err="1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colour</a:t>
            </a:r>
            <a:r>
              <a:rPr lang="en-US" sz="5400" b="1" cap="none" spc="0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 is it?”</a:t>
            </a:r>
            <a:endParaRPr lang="ru-RU" sz="5400" b="1" cap="none" spc="0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user\Desktop\iEZVCG40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85784" y="0"/>
            <a:ext cx="9715568" cy="685800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071538" y="0"/>
            <a:ext cx="6425157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/>
            </a:scene3d>
            <a:sp3d contourW="19050" prstMaterial="clear">
              <a:bevelT w="50800" h="50800"/>
              <a:contourClr>
                <a:schemeClr val="accent5">
                  <a:tint val="70000"/>
                  <a:satMod val="180000"/>
                  <a:alpha val="70000"/>
                </a:schemeClr>
              </a:contourClr>
            </a:sp3d>
          </a:bodyPr>
          <a:lstStyle/>
          <a:p>
            <a:pPr algn="ctr"/>
            <a:r>
              <a:rPr lang="en-US" sz="5400" b="1" cap="none" spc="0" dirty="0" smtClean="0">
                <a:ln/>
                <a:solidFill>
                  <a:schemeClr val="accent5">
                    <a:tint val="50000"/>
                    <a:satMod val="180000"/>
                  </a:schemeClr>
                </a:solidFill>
                <a:effectLst>
                  <a:outerShdw blurRad="50800" dist="38100" dir="13500000" algn="br" rotWithShape="0">
                    <a:prstClr val="black">
                      <a:alpha val="40000"/>
                    </a:prstClr>
                  </a:outerShdw>
                </a:effectLst>
              </a:rPr>
              <a:t>“Find the number”</a:t>
            </a:r>
            <a:endParaRPr lang="ru-RU" sz="5400" b="1" cap="none" spc="0" dirty="0">
              <a:ln/>
              <a:solidFill>
                <a:schemeClr val="accent5">
                  <a:tint val="50000"/>
                  <a:satMod val="180000"/>
                </a:schemeClr>
              </a:solidFill>
              <a:effectLst>
                <a:outerShdw blurRad="50800" dist="38100" dir="13500000" algn="b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зящ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Изящная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Изящная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16</TotalTime>
  <Words>22</Words>
  <PresentationFormat>Экран (4:3)</PresentationFormat>
  <Paragraphs>5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Изящная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user</cp:lastModifiedBy>
  <cp:revision>3</cp:revision>
  <dcterms:created xsi:type="dcterms:W3CDTF">2022-02-13T09:04:52Z</dcterms:created>
  <dcterms:modified xsi:type="dcterms:W3CDTF">2022-02-13T09:31:39Z</dcterms:modified>
</cp:coreProperties>
</file>